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63A35-E1DA-43B4-AFA3-FD2B91860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F9AEC1-A9C0-4E81-8C96-70CC4F1CD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93AF6-BE6A-4333-9999-B558E9EB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F311E-BBF8-4F50-862A-0C5F4966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62193-1E8E-40F4-B213-4BB14EF73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5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D353-C859-4D95-A49D-FA643EBB1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B8F87-C63D-4B62-A138-91F7C3737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5833B-32F0-4CF4-ABC8-0C4FE2DA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7B894-D2BC-46A5-AE63-CA66CD805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FBE79-2A24-4C99-85CB-5CBC5CC4B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2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CF8B39-711D-4634-924A-F3D5CAD59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ADD92-48D1-4C7A-A8CD-851ADECB3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CFBFA-7C1D-4535-8C2E-A604B076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225EA-6C02-4F93-8990-F302E6BF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BE3F8-FD94-48E1-B9A1-5855D63A1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4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B8E5-44A5-487E-956F-86FB5B65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5127F-F31F-41F5-81D4-CD43388F0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B553-E9CB-4DE1-9193-15AA6A9E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60D2D-3767-4A53-A586-0D54D5CE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449D-EB9D-4DFB-BAE3-A1266EE7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0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3552F-FD7D-4F07-9D61-1272951B0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F23C1-FE4D-4100-A938-9FD1B5683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B98F9-B1A2-4B6A-8FAE-15CB94D54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F7414-4171-4816-AC20-31C049334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FAEAF-C870-4F18-BA39-502BD1334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32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C1D3D-3AFF-4C98-87DE-102B4E8B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EABC-E5B8-4DBE-9F83-5AD865B81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0AF06-4737-4B66-AA3D-439794F44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8DE24-7614-49AD-9E05-EDD249BA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758AE-1D63-4F4B-94C9-E6F2989F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5E49A-318F-4D8C-8EC1-2FBC6D2A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1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0C710-3D89-485B-92AC-22D5FDEC9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652B2-EC08-43A6-B134-C8882EB01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FAEF7-9A94-47D2-B19F-55AD8ED84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EBF5DF-EF16-403B-9024-E2CD7838F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1E39CE-6B2A-46F3-9667-40CFC163E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E05672-329D-4A36-9E6D-5C47DB4D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73FE86-C9BF-4255-89BB-66238813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92F5E-6D97-4EA5-A489-F77D626B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80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33692-82F7-4176-803E-E6EED1B35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9155D-629E-4926-B0EC-F0FD15F3E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4B8AC7-3E64-41B7-8CCA-5471A37B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EA146-A8DB-4C2A-B833-FAD11D88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4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C9E482-5878-47C1-891A-A9438DC96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216B0-7F87-4F72-82D4-9C4AA45BA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688846-9E7F-43A0-93C5-98BDB7FF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4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148EB-F608-45B0-A259-A7F3F5DD2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7B193-60A6-481F-822E-85257BF11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7C833-5D3D-42AA-9511-84E05EA63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2F295-6E86-41F6-8423-CD2790030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A53CF-3870-49BF-AE3E-37F325166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A15E91-62AC-40D0-8B04-34244E90F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73F16-DEC3-4EA3-AA85-C73999BE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81E48F-5027-4DD9-B20A-E1D7B0DA9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D5170-9DEA-4E56-8A25-6CD9E6645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3FAB8-54DD-48A4-94A8-0BC0506F3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A7670-79E3-48C5-973A-845498A1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A1929-06DC-419F-956B-082B3B117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2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5B467-66AB-4DB0-A14C-536765617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FAB137-5B4E-4D21-A389-9C47CE4BF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B0EAA-43E2-4058-AD01-CA172149D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82E31-2C73-425A-803C-F217444FCA8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8089D-6470-4369-8527-227BF30BD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9D21C-A37A-42CC-ADAE-79C4B54C62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A7CA-1A6E-498C-B3A5-AAD4407D9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0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22694-0363-4790-B137-27B739582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D6656D-F89C-4FB6-B6C3-74BC494EF7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32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Eleanor Hasenbeck</dc:creator>
  <cp:lastModifiedBy>Eleanor Hasenbeck</cp:lastModifiedBy>
  <cp:revision>1</cp:revision>
  <dcterms:created xsi:type="dcterms:W3CDTF">2020-09-25T19:28:34Z</dcterms:created>
  <dcterms:modified xsi:type="dcterms:W3CDTF">2020-09-25T19:28:45Z</dcterms:modified>
</cp:coreProperties>
</file>